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142" r:id="rId1"/>
  </p:sldMasterIdLst>
  <p:notesMasterIdLst>
    <p:notesMasterId r:id="rId9"/>
  </p:notesMasterIdLst>
  <p:sldIdLst>
    <p:sldId id="5345" r:id="rId2"/>
    <p:sldId id="5346" r:id="rId3"/>
    <p:sldId id="5347" r:id="rId4"/>
    <p:sldId id="5348" r:id="rId5"/>
    <p:sldId id="5349" r:id="rId6"/>
    <p:sldId id="5350" r:id="rId7"/>
    <p:sldId id="5351" r:id="rId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8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22"/>
  </p:normalViewPr>
  <p:slideViewPr>
    <p:cSldViewPr snapToGrid="0" showGuides="1">
      <p:cViewPr>
        <p:scale>
          <a:sx n="77" d="100"/>
          <a:sy n="77" d="100"/>
        </p:scale>
        <p:origin x="-1176" y="6"/>
      </p:cViewPr>
      <p:guideLst>
        <p:guide orient="horz" pos="20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Shape 129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8" name="Shape 129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065250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72381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 b="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066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来就耶稣…"/>
          <p:cNvSpPr txBox="1">
            <a:spLocks noGrp="1"/>
          </p:cNvSpPr>
          <p:nvPr>
            <p:ph type="title" idx="4294967295"/>
          </p:nvPr>
        </p:nvSpPr>
        <p:spPr>
          <a:xfrm>
            <a:off x="457200" y="582480"/>
            <a:ext cx="8400058" cy="360058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>
                <a:solidFill>
                  <a:srgbClr val="F93B04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rPr sz="6900" dirty="0" err="1"/>
              <a:t>来就耶稣</a:t>
            </a:r>
            <a:r>
              <a:rPr sz="6900" dirty="0"/>
              <a:t> </a:t>
            </a:r>
            <a:r>
              <a:rPr dirty="0"/>
              <a:t> </a:t>
            </a:r>
          </a:p>
          <a:p>
            <a:pPr>
              <a:defRPr>
                <a:solidFill>
                  <a:srgbClr val="F93B04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rPr sz="5400" dirty="0"/>
              <a:t>Come To Jesus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軟弱受傷罪人, 迷失死亡路上…"/>
          <p:cNvSpPr txBox="1">
            <a:spLocks noGrp="1"/>
          </p:cNvSpPr>
          <p:nvPr>
            <p:ph type="body" idx="4294967295"/>
          </p:nvPr>
        </p:nvSpPr>
        <p:spPr>
          <a:xfrm>
            <a:off x="133730" y="246095"/>
            <a:ext cx="8605607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軟弱受傷罪人, 迷失死亡路上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快抬頭看 大愛已到身旁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來就耶穌, 來就耶穌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來就耶穌, 得生命       </a:t>
            </a:r>
            <a:endParaRPr sz="3600"/>
          </a:p>
          <a:p>
            <a:pPr algn="ctr">
              <a:buSzTx/>
              <a:buNone/>
              <a:defRPr sz="2600">
                <a:solidFill>
                  <a:srgbClr val="FFFFFF"/>
                </a:solidFill>
              </a:defRPr>
            </a:pPr>
            <a:endParaRPr sz="3600" b="1">
              <a:effectLst>
                <a:outerShdw blurRad="12700" dist="25400" dir="2700000" rotWithShape="0">
                  <a:srgbClr val="DDDDDD"/>
                </a:outerShdw>
              </a:effectLst>
              <a:latin typeface="文鼎中行書"/>
              <a:ea typeface="文鼎中行書"/>
              <a:cs typeface="文鼎中行書"/>
              <a:sym typeface="文鼎中行書"/>
            </a:endParaRPr>
          </a:p>
          <a:p>
            <a:pPr algn="ctr">
              <a:buSzTx/>
              <a:buNone/>
              <a:defRPr sz="2600"/>
            </a:pPr>
            <a:r>
              <a:t>Weak and wounded sinner, Lost and left to die</a:t>
            </a:r>
          </a:p>
          <a:p>
            <a:pPr algn="ctr">
              <a:buSzTx/>
              <a:buNone/>
              <a:defRPr sz="2600"/>
            </a:pPr>
            <a:r>
              <a:t>Oh, raise your head for Love is passing by</a:t>
            </a:r>
          </a:p>
          <a:p>
            <a:pPr algn="ctr">
              <a:buSzTx/>
              <a:buNone/>
              <a:defRPr sz="2600">
                <a:solidFill>
                  <a:srgbClr val="FFFFFF"/>
                </a:solidFill>
              </a:defRPr>
            </a:pPr>
            <a:r>
              <a:t>Come to Jesus (x2), Come to Jesus and live</a:t>
            </a:r>
          </a:p>
        </p:txBody>
      </p:sp>
      <p:sp>
        <p:nvSpPr>
          <p:cNvPr id="23" name="Come to Jesus 1/6"/>
          <p:cNvSpPr txBox="1"/>
          <p:nvPr/>
        </p:nvSpPr>
        <p:spPr>
          <a:xfrm>
            <a:off x="7172061" y="6538735"/>
            <a:ext cx="1887470" cy="301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Come to Jesus 1/6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你罪債得清還, 重擔不用再背…"/>
          <p:cNvSpPr txBox="1">
            <a:spLocks noGrp="1"/>
          </p:cNvSpPr>
          <p:nvPr>
            <p:ph type="body" idx="4294967295"/>
          </p:nvPr>
        </p:nvSpPr>
        <p:spPr>
          <a:xfrm>
            <a:off x="217867" y="246095"/>
            <a:ext cx="8605608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你罪債得清還, 重擔不用再背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主寶血已洗淨一切污穢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向主歌唱, 向主歌唱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向主歌唱, 得生命       </a:t>
            </a:r>
            <a:endParaRPr sz="3600"/>
          </a:p>
          <a:p>
            <a:pPr algn="ctr">
              <a:buSzTx/>
              <a:buNone/>
              <a:defRPr sz="2600"/>
            </a:pPr>
            <a:endParaRPr sz="3600" b="1">
              <a:effectLst>
                <a:outerShdw blurRad="12700" dist="25400" dir="2700000" rotWithShape="0">
                  <a:srgbClr val="DDDDDD"/>
                </a:outerShdw>
              </a:effectLst>
              <a:latin typeface="文鼎中行書"/>
              <a:ea typeface="文鼎中行書"/>
              <a:cs typeface="文鼎中行書"/>
              <a:sym typeface="文鼎中行書"/>
            </a:endParaRPr>
          </a:p>
          <a:p>
            <a:pPr algn="ctr">
              <a:buSzTx/>
              <a:buNone/>
              <a:defRPr sz="2600"/>
            </a:pPr>
            <a:r>
              <a:t>Now your burden's lifted and carried far away</a:t>
            </a:r>
          </a:p>
          <a:p>
            <a:pPr algn="ctr">
              <a:buSzTx/>
              <a:buNone/>
              <a:defRPr sz="2600"/>
            </a:pPr>
            <a:r>
              <a:t>And precious blood has washed away the stain</a:t>
            </a:r>
          </a:p>
          <a:p>
            <a:pPr algn="ctr">
              <a:buSzTx/>
              <a:buNone/>
              <a:defRPr sz="2600">
                <a:solidFill>
                  <a:srgbClr val="FFFFFF"/>
                </a:solidFill>
              </a:defRPr>
            </a:pPr>
            <a:r>
              <a:t>So, sing to Jesus (x2) Sing to Jesus and live</a:t>
            </a:r>
          </a:p>
        </p:txBody>
      </p:sp>
      <p:sp>
        <p:nvSpPr>
          <p:cNvPr id="26" name="Come to Jesus 2/6"/>
          <p:cNvSpPr txBox="1"/>
          <p:nvPr/>
        </p:nvSpPr>
        <p:spPr>
          <a:xfrm>
            <a:off x="7172061" y="6538735"/>
            <a:ext cx="1887470" cy="301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Come to Jesus 2/6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如同初生嬰孩, 總要學爬學走…"/>
          <p:cNvSpPr txBox="1">
            <a:spLocks noGrp="1"/>
          </p:cNvSpPr>
          <p:nvPr>
            <p:ph type="body" idx="4294967295"/>
          </p:nvPr>
        </p:nvSpPr>
        <p:spPr>
          <a:xfrm>
            <a:off x="217867" y="246095"/>
            <a:ext cx="8605608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如同初生嬰孩, 總要學爬學走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勇敢走 別怕會摔跟頭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靠向耶穌, 靠向耶穌</a:t>
            </a:r>
          </a:p>
          <a:p>
            <a:pPr algn="ctr">
              <a:spcBef>
                <a:spcPts val="1100"/>
              </a:spcBef>
              <a:buSzTx/>
              <a:buNone/>
              <a:defRPr sz="5000" b="1">
                <a:effectLst>
                  <a:outerShdw blurRad="12700" dist="25400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靠向耶穌, 得生命</a:t>
            </a:r>
            <a:endParaRPr sz="3600"/>
          </a:p>
          <a:p>
            <a:pPr algn="ctr">
              <a:buSzTx/>
              <a:buNone/>
              <a:defRPr sz="2600"/>
            </a:pPr>
            <a:endParaRPr sz="3600" b="1">
              <a:effectLst>
                <a:outerShdw blurRad="12700" dist="25400" dir="2700000" rotWithShape="0">
                  <a:srgbClr val="DDDDDD"/>
                </a:outerShdw>
              </a:effectLst>
              <a:latin typeface="文鼎中行書"/>
              <a:ea typeface="文鼎中行書"/>
              <a:cs typeface="文鼎中行書"/>
              <a:sym typeface="文鼎中行書"/>
            </a:endParaRPr>
          </a:p>
          <a:p>
            <a:pPr algn="ctr">
              <a:buSzTx/>
              <a:buNone/>
              <a:defRPr sz="2600"/>
            </a:pPr>
            <a:r>
              <a:t>And like a newborn baby, don’t be afraid to crawl</a:t>
            </a:r>
          </a:p>
          <a:p>
            <a:pPr algn="ctr">
              <a:buSzTx/>
              <a:buNone/>
              <a:defRPr sz="2600"/>
            </a:pPr>
            <a:r>
              <a:t>And remember when you walk sometimes we fall</a:t>
            </a:r>
          </a:p>
          <a:p>
            <a:pPr algn="ctr">
              <a:buSzTx/>
              <a:buNone/>
              <a:defRPr sz="2600">
                <a:solidFill>
                  <a:srgbClr val="FFFFFF"/>
                </a:solidFill>
              </a:defRPr>
            </a:pPr>
            <a:r>
              <a:t>So, fall on Jesus (x2),  Fall on Jesus and live</a:t>
            </a:r>
          </a:p>
        </p:txBody>
      </p:sp>
      <p:sp>
        <p:nvSpPr>
          <p:cNvPr id="29" name="Come to Jesus 3/6"/>
          <p:cNvSpPr txBox="1"/>
          <p:nvPr/>
        </p:nvSpPr>
        <p:spPr>
          <a:xfrm>
            <a:off x="7172061" y="6538735"/>
            <a:ext cx="1887470" cy="301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Come to Jesus 3/6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天路有時艱難, 充滿痛苦孤單…"/>
          <p:cNvSpPr txBox="1">
            <a:spLocks noGrp="1"/>
          </p:cNvSpPr>
          <p:nvPr>
            <p:ph type="body" idx="4294967295"/>
          </p:nvPr>
        </p:nvSpPr>
        <p:spPr>
          <a:xfrm>
            <a:off x="269196" y="59828"/>
            <a:ext cx="8605608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天路有時艱難, 充滿痛苦孤單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只有烏雲 寒风 冷雨 為伴 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向主呼求, 向主呼求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向主呼求, 得生命</a:t>
            </a:r>
          </a:p>
          <a:p>
            <a:pPr marL="339470" indent="-339470" algn="ctr" defTabSz="905255">
              <a:buSzTx/>
              <a:buNone/>
              <a:defRPr sz="2574"/>
            </a:pPr>
            <a:endParaRPr/>
          </a:p>
          <a:p>
            <a:pPr marL="339470" indent="-339470" algn="ctr" defTabSz="905255">
              <a:buSzTx/>
              <a:buNone/>
              <a:defRPr sz="2574"/>
            </a:pPr>
            <a:r>
              <a:t>Sometimes the way is lonely 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And steep and filled with pain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So if your sky is dark and pours the rain</a:t>
            </a:r>
          </a:p>
          <a:p>
            <a:pPr marL="339470" indent="-339470" algn="ctr" defTabSz="905255">
              <a:buSzTx/>
              <a:buNone/>
              <a:defRPr sz="2574">
                <a:solidFill>
                  <a:srgbClr val="FFFFFF"/>
                </a:solidFill>
              </a:defRPr>
            </a:pPr>
            <a:r>
              <a:t>Then cry to Jesus (x2) Cry to Jesus and live</a:t>
            </a:r>
          </a:p>
        </p:txBody>
      </p:sp>
      <p:sp>
        <p:nvSpPr>
          <p:cNvPr id="32" name="Come to Jesus 4/6"/>
          <p:cNvSpPr txBox="1"/>
          <p:nvPr/>
        </p:nvSpPr>
        <p:spPr>
          <a:xfrm>
            <a:off x="7172061" y="6538735"/>
            <a:ext cx="1887470" cy="301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Come to Jesus 4/6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若神愛豐富澆灌, 樂韵驅走孤單…"/>
          <p:cNvSpPr txBox="1">
            <a:spLocks noGrp="1"/>
          </p:cNvSpPr>
          <p:nvPr>
            <p:ph type="body" idx="4294967295"/>
          </p:nvPr>
        </p:nvSpPr>
        <p:spPr>
          <a:xfrm>
            <a:off x="269196" y="246095"/>
            <a:ext cx="8605608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6042" indent="-336042" algn="ctr" defTabSz="896111">
              <a:spcBef>
                <a:spcPts val="1100"/>
              </a:spcBef>
              <a:buSzTx/>
              <a:buNone/>
              <a:defRPr sz="4900" b="1">
                <a:effectLst>
                  <a:outerShdw blurRad="12446" dist="24892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若神愛豐富澆灌, 樂韵驅走孤單</a:t>
            </a:r>
          </a:p>
          <a:p>
            <a:pPr marL="336042" lvl="1" indent="612076" algn="ctr" defTabSz="896111">
              <a:spcBef>
                <a:spcPts val="1100"/>
              </a:spcBef>
              <a:buSzTx/>
              <a:buNone/>
              <a:defRPr sz="4900" b="1">
                <a:effectLst>
                  <a:outerShdw blurRad="12446" dist="24892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讚美和喜樂把你 心充滿 </a:t>
            </a:r>
          </a:p>
          <a:p>
            <a:pPr marL="336042" indent="-336042" algn="ctr" defTabSz="896111">
              <a:spcBef>
                <a:spcPts val="1100"/>
              </a:spcBef>
              <a:buSzTx/>
              <a:buNone/>
              <a:defRPr sz="4900" b="1">
                <a:effectLst>
                  <a:outerShdw blurRad="12446" dist="24892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為主起舞, 為主起舞</a:t>
            </a:r>
          </a:p>
          <a:p>
            <a:pPr marL="336042" indent="-336042" algn="ctr" defTabSz="896111">
              <a:spcBef>
                <a:spcPts val="1100"/>
              </a:spcBef>
              <a:buSzTx/>
              <a:buNone/>
              <a:defRPr sz="4900" b="1">
                <a:effectLst>
                  <a:outerShdw blurRad="12446" dist="24892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為主起舞, 得生命</a:t>
            </a:r>
          </a:p>
          <a:p>
            <a:pPr marL="336042" indent="-336042" algn="ctr" defTabSz="896111">
              <a:buSzTx/>
              <a:buNone/>
              <a:defRPr sz="1764"/>
            </a:pPr>
            <a:endParaRPr/>
          </a:p>
          <a:p>
            <a:pPr marL="336042" indent="-336042" algn="ctr" defTabSz="896111">
              <a:buSzTx/>
              <a:buNone/>
              <a:defRPr sz="2548"/>
            </a:pPr>
            <a:r>
              <a:t>Oh and when the love spills over</a:t>
            </a:r>
          </a:p>
          <a:p>
            <a:pPr marL="336042" indent="-336042" algn="ctr" defTabSz="896111">
              <a:buSzTx/>
              <a:buNone/>
              <a:defRPr sz="2548"/>
            </a:pPr>
            <a:r>
              <a:t>And music fills the night</a:t>
            </a:r>
          </a:p>
          <a:p>
            <a:pPr marL="336042" indent="-336042" algn="ctr" defTabSz="896111">
              <a:buSzTx/>
              <a:buNone/>
              <a:defRPr sz="2548"/>
            </a:pPr>
            <a:r>
              <a:t>And when you can't contain your joy inside</a:t>
            </a:r>
          </a:p>
          <a:p>
            <a:pPr marL="336042" indent="-336042" algn="ctr" defTabSz="896111">
              <a:buSzTx/>
              <a:buNone/>
              <a:defRPr sz="2548">
                <a:solidFill>
                  <a:srgbClr val="FFFFFF"/>
                </a:solidFill>
              </a:defRPr>
            </a:pPr>
            <a:r>
              <a:t>Then dance for Jesus (x2) Dance for Jesus and live</a:t>
            </a:r>
          </a:p>
        </p:txBody>
      </p:sp>
      <p:sp>
        <p:nvSpPr>
          <p:cNvPr id="35" name="Come to Jesus 5/6"/>
          <p:cNvSpPr txBox="1"/>
          <p:nvPr/>
        </p:nvSpPr>
        <p:spPr>
          <a:xfrm>
            <a:off x="7172061" y="6538735"/>
            <a:ext cx="1887470" cy="301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Come to Jesus 5/6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當今生路走完, 別怕渡死亡河…"/>
          <p:cNvSpPr txBox="1">
            <a:spLocks noGrp="1"/>
          </p:cNvSpPr>
          <p:nvPr>
            <p:ph type="body" idx="4294967295"/>
          </p:nvPr>
        </p:nvSpPr>
        <p:spPr>
          <a:xfrm>
            <a:off x="150134" y="127562"/>
            <a:ext cx="8843732" cy="636581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當今生路走完, 別怕渡死亡河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歡笑中到達光明的彼岸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飛向耶穌, 飛向耶穌 (x2)</a:t>
            </a:r>
          </a:p>
          <a:p>
            <a:pPr marL="339470" indent="-339470" algn="ctr" defTabSz="905255">
              <a:spcBef>
                <a:spcPts val="1100"/>
              </a:spcBef>
              <a:buSzTx/>
              <a:buNone/>
              <a:defRPr sz="4950" b="1">
                <a:effectLst>
                  <a:outerShdw blurRad="12573" dist="25146" dir="2700000" rotWithShape="0">
                    <a:srgbClr val="DDDDDD"/>
                  </a:outerShdw>
                </a:effectLst>
                <a:latin typeface="文鼎中行書"/>
                <a:ea typeface="文鼎中行書"/>
                <a:cs typeface="文鼎中行書"/>
                <a:sym typeface="文鼎中行書"/>
              </a:defRPr>
            </a:pPr>
            <a:r>
              <a:t>飛向耶穌, 得生命!</a:t>
            </a:r>
          </a:p>
          <a:p>
            <a:pPr marL="339470" indent="-339470" algn="ctr" defTabSz="905255">
              <a:buSzTx/>
              <a:buNone/>
              <a:defRPr sz="2574"/>
            </a:pPr>
            <a:endParaRPr/>
          </a:p>
          <a:p>
            <a:pPr marL="339470" indent="-339470" algn="ctr" defTabSz="905255">
              <a:buSzTx/>
              <a:buNone/>
              <a:defRPr sz="2574"/>
            </a:pPr>
            <a:r>
              <a:t>With your final heartbeat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Kiss the world goodbye</a:t>
            </a:r>
          </a:p>
          <a:p>
            <a:pPr marL="339470" indent="-339470" algn="ctr" defTabSz="905255">
              <a:buSzTx/>
              <a:buNone/>
              <a:defRPr sz="2574"/>
            </a:pPr>
            <a:r>
              <a:t>Then go in peace, and laugh on Glory's side</a:t>
            </a:r>
          </a:p>
          <a:p>
            <a:pPr marL="339470" indent="-339470" algn="ctr" defTabSz="905255">
              <a:buSzTx/>
              <a:buNone/>
              <a:defRPr sz="2574">
                <a:solidFill>
                  <a:srgbClr val="FFFFFF"/>
                </a:solidFill>
              </a:defRPr>
            </a:pPr>
            <a:r>
              <a:t>And fly to Jesus (x2) Fly to Jesus and live (x2)</a:t>
            </a:r>
          </a:p>
        </p:txBody>
      </p:sp>
      <p:sp>
        <p:nvSpPr>
          <p:cNvPr id="38" name="Come to Jesus 6/6"/>
          <p:cNvSpPr txBox="1"/>
          <p:nvPr/>
        </p:nvSpPr>
        <p:spPr>
          <a:xfrm>
            <a:off x="7172061" y="6538735"/>
            <a:ext cx="1887470" cy="301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500" b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5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Come to Jesus 6/6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_Default Design">
  <a:themeElements>
    <a:clrScheme name="2_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2_Default Desig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2_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主题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288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2_Default Design</vt:lpstr>
      <vt:lpstr>来就耶稣   Come To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wangps</dc:creator>
  <cp:lastModifiedBy>wangps</cp:lastModifiedBy>
  <cp:revision>87</cp:revision>
  <dcterms:modified xsi:type="dcterms:W3CDTF">2023-01-29T15:31:11Z</dcterms:modified>
</cp:coreProperties>
</file>